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CC"/>
    <a:srgbClr val="FFFFCC"/>
    <a:srgbClr val="000099"/>
    <a:srgbClr val="CEE9FF"/>
    <a:srgbClr val="C9C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35677" y="1841703"/>
            <a:ext cx="5386648" cy="6222594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16102" y="2001012"/>
            <a:ext cx="5225796" cy="5903976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2846070" y="1841326"/>
            <a:ext cx="1165860" cy="924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2914650" y="1841327"/>
            <a:ext cx="1028700" cy="79248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461" y="3020713"/>
            <a:ext cx="5101080" cy="3742267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4650" b="0" i="0" u="none" strike="noStrike" kern="1200" cap="all" spc="-75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81" y="6762978"/>
            <a:ext cx="5102352" cy="72644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50" spc="6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050"/>
            </a:lvl2pPr>
            <a:lvl3pPr marL="685800" indent="0" algn="ctr">
              <a:buNone/>
              <a:defRPr sz="1050"/>
            </a:lvl3pPr>
            <a:lvl4pPr marL="1028700" indent="0" algn="ctr">
              <a:buNone/>
              <a:defRPr sz="1050"/>
            </a:lvl4pPr>
            <a:lvl5pPr marL="1371600" indent="0" algn="ctr">
              <a:buNone/>
              <a:defRPr sz="1050"/>
            </a:lvl5pPr>
            <a:lvl6pPr marL="1714500" indent="0" algn="ctr">
              <a:buNone/>
              <a:defRPr sz="1050"/>
            </a:lvl6pPr>
            <a:lvl7pPr marL="2057400" indent="0" algn="ctr">
              <a:buNone/>
              <a:defRPr sz="1050"/>
            </a:lvl7pPr>
            <a:lvl8pPr marL="2400300" indent="0" algn="ctr">
              <a:buNone/>
              <a:defRPr sz="1050"/>
            </a:lvl8pPr>
            <a:lvl9pPr marL="2743200" indent="0" algn="ctr">
              <a:buNone/>
              <a:defRPr sz="105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948940" y="1927210"/>
            <a:ext cx="960120" cy="660400"/>
          </a:xfrm>
        </p:spPr>
        <p:txBody>
          <a:bodyPr/>
          <a:lstStyle>
            <a:lvl1pPr algn="ctr">
              <a:defRPr sz="82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828702" y="7527087"/>
            <a:ext cx="3321844" cy="330200"/>
          </a:xfrm>
        </p:spPr>
        <p:txBody>
          <a:bodyPr/>
          <a:lstStyle>
            <a:lvl1pPr algn="l">
              <a:defRPr sz="675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4841393" y="7528560"/>
            <a:ext cx="1187933" cy="3302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75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57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7775" y="1100667"/>
            <a:ext cx="1328738" cy="7594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100667"/>
            <a:ext cx="4543425" cy="75946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28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95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735677" y="1841703"/>
            <a:ext cx="5386648" cy="6222594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16102" y="2001012"/>
            <a:ext cx="5225796" cy="5903976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2846070" y="1841326"/>
            <a:ext cx="1165860" cy="924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2914650" y="1841327"/>
            <a:ext cx="1028700" cy="79248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38" y="3025113"/>
            <a:ext cx="5102352" cy="373786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650" b="0" i="0" u="none" strike="noStrike" kern="1200" cap="all" spc="-75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539" y="6762978"/>
            <a:ext cx="5102352" cy="72644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8940" y="1925320"/>
            <a:ext cx="960120" cy="660400"/>
          </a:xfrm>
        </p:spPr>
        <p:txBody>
          <a:bodyPr/>
          <a:lstStyle>
            <a:lvl1pPr algn="ctr">
              <a:defRPr lang="en-US" sz="82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8509" y="7527087"/>
            <a:ext cx="3322701" cy="3302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033" y="7527087"/>
            <a:ext cx="1188149" cy="3302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953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3037840"/>
            <a:ext cx="2743200" cy="56794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0" y="3037840"/>
            <a:ext cx="2743200" cy="56794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7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996260"/>
            <a:ext cx="2743200" cy="9245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3980742"/>
            <a:ext cx="2743200" cy="4622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996260"/>
            <a:ext cx="2743200" cy="9245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981728"/>
            <a:ext cx="2743200" cy="4622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0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28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88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73968" y="250952"/>
            <a:ext cx="1645920" cy="940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77344"/>
            <a:ext cx="1367314" cy="2377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32" y="1310318"/>
            <a:ext cx="4071642" cy="728536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302000"/>
            <a:ext cx="1367314" cy="50630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79091" y="9050626"/>
            <a:ext cx="2962656" cy="396240"/>
          </a:xfrm>
        </p:spPr>
        <p:txBody>
          <a:bodyPr/>
          <a:lstStyle>
            <a:lvl1pPr algn="ctr">
              <a:defRPr/>
            </a:lvl1pPr>
          </a:lstStyle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846444" y="9114569"/>
            <a:ext cx="822960" cy="3962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5163122" y="422656"/>
            <a:ext cx="1467612" cy="9060688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513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73968" y="250952"/>
            <a:ext cx="1645920" cy="9404096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5163122" y="422656"/>
            <a:ext cx="1467612" cy="9060688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71728"/>
            <a:ext cx="1368171" cy="2377440"/>
          </a:xfrm>
        </p:spPr>
        <p:txBody>
          <a:bodyPr anchor="b">
            <a:noAutofit/>
          </a:bodyPr>
          <a:lstStyle>
            <a:lvl1pPr algn="l">
              <a:defRPr sz="1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87" y="250952"/>
            <a:ext cx="4798886" cy="9404096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302000"/>
            <a:ext cx="1368171" cy="505866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675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8160" y="9113520"/>
            <a:ext cx="822960" cy="3962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45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017" y="250952"/>
            <a:ext cx="6593967" cy="9404096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928191"/>
            <a:ext cx="576072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037840"/>
            <a:ext cx="5760720" cy="567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0503" y="9050626"/>
            <a:ext cx="1543050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A615A5B6-76E6-42A4-8B80-F1B23493447C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7672" y="9050626"/>
            <a:ext cx="2962656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7666" y="9050626"/>
            <a:ext cx="822960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EA8D5ED4-626E-4F9C-A148-FE21405BF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233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lang="en-US" sz="3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6DD410D-0EA3-4982-BF05-E6F2D711736B}"/>
              </a:ext>
            </a:extLst>
          </p:cNvPr>
          <p:cNvSpPr/>
          <p:nvPr/>
        </p:nvSpPr>
        <p:spPr>
          <a:xfrm>
            <a:off x="266700" y="333375"/>
            <a:ext cx="6400800" cy="923924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7A96877-B58B-43C4-B37A-0D53D2C6F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6904" y="438150"/>
            <a:ext cx="2645791" cy="6803618"/>
          </a:xfrm>
        </p:spPr>
        <p:txBody>
          <a:bodyPr vert="eaVert"/>
          <a:lstStyle/>
          <a:p>
            <a:pPr algn="l"/>
            <a:r>
              <a:rPr kumimoji="1" lang="ja-JP" altLang="en-US" sz="16600" b="1" dirty="0">
                <a:solidFill>
                  <a:schemeClr val="bg2">
                    <a:lumMod val="10000"/>
                  </a:schemeClr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大</a:t>
            </a:r>
            <a:r>
              <a:rPr kumimoji="1" lang="ja-JP" altLang="en-US" sz="16600" b="1" dirty="0">
                <a:solidFill>
                  <a:schemeClr val="bg2">
                    <a:lumMod val="25000"/>
                  </a:schemeClr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祓</a:t>
            </a:r>
            <a:r>
              <a:rPr kumimoji="1" lang="ja-JP" altLang="en-US" sz="16600" b="1" dirty="0">
                <a:solidFill>
                  <a:schemeClr val="bg2">
                    <a:lumMod val="10000"/>
                  </a:schemeClr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AA9598-D8E5-44B4-B302-8A1A73D8E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4126" y="333374"/>
            <a:ext cx="818483" cy="4229100"/>
          </a:xfrm>
        </p:spPr>
        <p:txBody>
          <a:bodyPr vert="eaVert">
            <a:noAutofit/>
          </a:bodyPr>
          <a:lstStyle/>
          <a:p>
            <a:pPr algn="l"/>
            <a:r>
              <a:rPr kumimoji="1" lang="ja-JP" altLang="en-US" sz="6000" b="1" dirty="0">
                <a:solidFill>
                  <a:schemeClr val="bg2">
                    <a:lumMod val="10000"/>
                  </a:schemeClr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六月三十日</a:t>
            </a: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046DA9E4-845E-47C1-91BE-930C72353A69}"/>
              </a:ext>
            </a:extLst>
          </p:cNvPr>
          <p:cNvSpPr txBox="1">
            <a:spLocks/>
          </p:cNvSpPr>
          <p:nvPr/>
        </p:nvSpPr>
        <p:spPr>
          <a:xfrm>
            <a:off x="-141637" y="821909"/>
            <a:ext cx="2223257" cy="8957660"/>
          </a:xfrm>
          <a:prstGeom prst="rect">
            <a:avLst/>
          </a:prstGeom>
          <a:ln>
            <a:noFill/>
          </a:ln>
        </p:spPr>
        <p:txBody>
          <a:bodyPr vert="eaVert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kumimoji="1" sz="1050" kern="1200" spc="6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社殿内へご自由にお入りいただけますが、満席となり次第、社殿内への参入は</a:t>
            </a:r>
            <a:endParaRPr lang="en-US" altLang="ja-JP" sz="18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l"/>
            <a:r>
              <a:rPr lang="ja-JP" altLang="en-US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ご遠慮いただきますので、ご了承下さい。</a:t>
            </a:r>
            <a:endParaRPr lang="en-US" altLang="ja-JP" sz="18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l"/>
            <a:r>
              <a:rPr lang="en-US" altLang="ja-JP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社殿内では、当神社や取材メディアによる写真や動画撮影が行われる予定です。　</a:t>
            </a:r>
            <a:endParaRPr lang="en-US" altLang="ja-JP" sz="18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l"/>
            <a:r>
              <a:rPr lang="ja-JP" altLang="en-US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それらは当神社による当日の</a:t>
            </a:r>
            <a:r>
              <a:rPr lang="en-US" altLang="ja-JP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YouTube</a:t>
            </a:r>
            <a:r>
              <a:rPr lang="ja-JP" altLang="en-US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でのライブ配信や、その後</a:t>
            </a:r>
            <a:r>
              <a:rPr lang="ja-JP" altLang="en-US" sz="180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の掲示物・映像、</a:t>
            </a:r>
            <a:endParaRPr lang="en-US" altLang="ja-JP" sz="18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l"/>
            <a:r>
              <a:rPr lang="ja-JP" altLang="en-US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メディアによる新聞・雑誌・</a:t>
            </a:r>
            <a:r>
              <a:rPr lang="en-US" altLang="ja-JP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Web</a:t>
            </a:r>
            <a:r>
              <a:rPr lang="ja-JP" altLang="en-US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などに露出・掲載される場合がありますので、</a:t>
            </a:r>
            <a:endParaRPr lang="en-US" altLang="ja-JP" sz="18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l"/>
            <a:r>
              <a:rPr lang="ja-JP" altLang="en-US" sz="18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社殿へ参入される方は、あらかじめご了承下さい。</a:t>
            </a: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59B8AC60-7E88-46CB-A89A-9AFFAFF05D8A}"/>
              </a:ext>
            </a:extLst>
          </p:cNvPr>
          <p:cNvSpPr txBox="1">
            <a:spLocks/>
          </p:cNvSpPr>
          <p:nvPr/>
        </p:nvSpPr>
        <p:spPr>
          <a:xfrm>
            <a:off x="17395090" y="7652365"/>
            <a:ext cx="252087" cy="1494668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kumimoji="1" sz="1050" kern="1200" spc="6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5400" dirty="0">
              <a:solidFill>
                <a:schemeClr val="bg2">
                  <a:lumMod val="10000"/>
                </a:schemeClr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9A5BAA6E-5A62-4232-A990-40D2A36E2915}"/>
              </a:ext>
            </a:extLst>
          </p:cNvPr>
          <p:cNvSpPr txBox="1">
            <a:spLocks/>
          </p:cNvSpPr>
          <p:nvPr/>
        </p:nvSpPr>
        <p:spPr>
          <a:xfrm>
            <a:off x="3663366" y="979315"/>
            <a:ext cx="708333" cy="4895378"/>
          </a:xfrm>
          <a:prstGeom prst="rect">
            <a:avLst/>
          </a:prstGeom>
          <a:ln>
            <a:noFill/>
          </a:ln>
        </p:spPr>
        <p:txBody>
          <a:bodyPr vert="eaVert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kumimoji="1" sz="1050" kern="1200" spc="6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000" b="1" dirty="0">
                <a:solidFill>
                  <a:schemeClr val="bg2">
                    <a:lumMod val="10000"/>
                  </a:schemeClr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午後一時三十分から</a:t>
            </a:r>
            <a:endParaRPr lang="en-US" altLang="ja-JP" sz="4000" b="1" dirty="0">
              <a:solidFill>
                <a:schemeClr val="bg2">
                  <a:lumMod val="10000"/>
                </a:schemeClr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9FCD2C0-8825-4C6D-90E8-A196BEA8AB05}"/>
              </a:ext>
            </a:extLst>
          </p:cNvPr>
          <p:cNvSpPr/>
          <p:nvPr/>
        </p:nvSpPr>
        <p:spPr>
          <a:xfrm>
            <a:off x="2196966" y="1562101"/>
            <a:ext cx="1428455" cy="5690174"/>
          </a:xfrm>
          <a:prstGeom prst="roundRect">
            <a:avLst/>
          </a:prstGeom>
          <a:solidFill>
            <a:srgbClr val="C9CAE0">
              <a:alpha val="74000"/>
            </a:srgbClr>
          </a:solidFill>
          <a:ln w="76200">
            <a:solidFill>
              <a:srgbClr val="CEE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1BB7186F-3A28-4482-81E0-6338590BD38D}"/>
              </a:ext>
            </a:extLst>
          </p:cNvPr>
          <p:cNvSpPr txBox="1">
            <a:spLocks/>
          </p:cNvSpPr>
          <p:nvPr/>
        </p:nvSpPr>
        <p:spPr>
          <a:xfrm>
            <a:off x="3719349" y="7977708"/>
            <a:ext cx="3186769" cy="1600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kumimoji="1" sz="1050" kern="1200" spc="6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dirty="0">
                <a:solidFill>
                  <a:srgbClr val="002060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●</a:t>
            </a:r>
            <a:r>
              <a:rPr lang="ja-JP" altLang="en-US" sz="2000" b="1" dirty="0">
                <a:solidFill>
                  <a:srgbClr val="002060"/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「茅の輪」</a:t>
            </a:r>
            <a:r>
              <a:rPr lang="ja-JP" altLang="en-US" sz="1800" b="1" dirty="0">
                <a:solidFill>
                  <a:srgbClr val="002060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設置期間●</a:t>
            </a:r>
            <a:endParaRPr lang="en-US" altLang="ja-JP" sz="1800" b="1" dirty="0">
              <a:solidFill>
                <a:srgbClr val="002060"/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l"/>
            <a:r>
              <a:rPr lang="ja-JP" altLang="en-US" sz="1800" b="1" dirty="0">
                <a:solidFill>
                  <a:srgbClr val="002060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　</a:t>
            </a:r>
            <a:r>
              <a:rPr lang="ja-JP" altLang="en-US" sz="1800" b="1" u="sng" dirty="0">
                <a:solidFill>
                  <a:srgbClr val="002060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６月１日～７月５日</a:t>
            </a:r>
            <a:endParaRPr lang="en-US" altLang="ja-JP" sz="1800" b="1" u="sng" dirty="0">
              <a:solidFill>
                <a:srgbClr val="002060"/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l"/>
            <a:endParaRPr lang="en-US" altLang="ja-JP" sz="1800" b="1" u="sng" dirty="0">
              <a:solidFill>
                <a:srgbClr val="002060"/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l"/>
            <a:r>
              <a:rPr lang="ja-JP" altLang="en-US" sz="1800" b="1" dirty="0">
                <a:solidFill>
                  <a:srgbClr val="002060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●</a:t>
            </a:r>
            <a:r>
              <a:rPr lang="ja-JP" altLang="en-US" sz="2000" b="1" dirty="0">
                <a:solidFill>
                  <a:srgbClr val="002060"/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「人形」</a:t>
            </a:r>
            <a:r>
              <a:rPr lang="ja-JP" altLang="en-US" sz="1800" b="1" dirty="0">
                <a:solidFill>
                  <a:srgbClr val="002060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記入期間●</a:t>
            </a:r>
            <a:endParaRPr lang="en-US" altLang="ja-JP" sz="1800" b="1" dirty="0">
              <a:solidFill>
                <a:srgbClr val="002060"/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l"/>
            <a:r>
              <a:rPr lang="ja-JP" altLang="en-US" sz="1800" b="1" dirty="0">
                <a:solidFill>
                  <a:srgbClr val="002060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　</a:t>
            </a:r>
            <a:r>
              <a:rPr lang="ja-JP" altLang="en-US" sz="1800" b="1" u="sng" dirty="0">
                <a:solidFill>
                  <a:srgbClr val="002060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６月１日～６月３０日</a:t>
            </a: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2A43113D-2988-4895-BDCC-751BE19139B3}"/>
              </a:ext>
            </a:extLst>
          </p:cNvPr>
          <p:cNvSpPr txBox="1">
            <a:spLocks/>
          </p:cNvSpPr>
          <p:nvPr/>
        </p:nvSpPr>
        <p:spPr>
          <a:xfrm>
            <a:off x="2385420" y="1842041"/>
            <a:ext cx="1256463" cy="5202309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kumimoji="1" sz="1050" kern="1200" spc="6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dirty="0">
                <a:solidFill>
                  <a:srgbClr val="00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お神楽の奉納神事</a:t>
            </a:r>
            <a:endParaRPr lang="en-US" altLang="ja-JP" sz="2800" b="1" dirty="0">
              <a:solidFill>
                <a:srgbClr val="000000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 algn="l"/>
            <a:r>
              <a:rPr lang="ja-JP" altLang="en-US" sz="2800" b="1" dirty="0">
                <a:solidFill>
                  <a:srgbClr val="00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巫女舞／浦安の舞／天狗舞／</a:t>
            </a:r>
            <a:endParaRPr lang="en-US" altLang="ja-JP" sz="2800" b="1" dirty="0">
              <a:solidFill>
                <a:srgbClr val="000000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 algn="l"/>
            <a:r>
              <a:rPr lang="ja-JP" altLang="en-US" sz="2800" b="1" dirty="0">
                <a:solidFill>
                  <a:srgbClr val="00000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　鯛釣り舞（御新穀まき）</a:t>
            </a:r>
            <a:endParaRPr lang="ja-JP" altLang="en-US" sz="3200" b="1" dirty="0">
              <a:solidFill>
                <a:srgbClr val="000000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9422B172-6C0D-4DD3-A1CD-7C45AB508926}"/>
              </a:ext>
            </a:extLst>
          </p:cNvPr>
          <p:cNvSpPr txBox="1">
            <a:spLocks/>
          </p:cNvSpPr>
          <p:nvPr/>
        </p:nvSpPr>
        <p:spPr>
          <a:xfrm>
            <a:off x="7567326" y="821909"/>
            <a:ext cx="818483" cy="8600387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kumimoji="1" sz="1050" kern="1200" spc="6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rgbClr val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ご参拝の皆様の災厄を祓い、ご家庭の家内安全・</a:t>
            </a:r>
            <a:endParaRPr lang="en-US" altLang="ja-JP" sz="2400" b="1" dirty="0">
              <a:solidFill>
                <a:srgbClr val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algn="l"/>
            <a:r>
              <a:rPr lang="ja-JP" altLang="en-US" sz="2400" b="1" dirty="0">
                <a:solidFill>
                  <a:srgbClr val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身体健康・商売繁昌、疫病終息を願います。</a:t>
            </a: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97E56602-68A6-4CBB-95F6-ABEE610E2594}"/>
              </a:ext>
            </a:extLst>
          </p:cNvPr>
          <p:cNvSpPr txBox="1">
            <a:spLocks/>
          </p:cNvSpPr>
          <p:nvPr/>
        </p:nvSpPr>
        <p:spPr>
          <a:xfrm>
            <a:off x="3624066" y="6558533"/>
            <a:ext cx="3943260" cy="1181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kumimoji="1" sz="1050" kern="1200" spc="6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</a:t>
            </a:r>
            <a:r>
              <a:rPr lang="en-US" altLang="ja-JP" sz="16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YouTube</a:t>
            </a:r>
            <a:r>
              <a:rPr lang="ja-JP" altLang="en-US" sz="16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でライブ配信も</a:t>
            </a:r>
            <a:endParaRPr lang="en-US" altLang="ja-JP" sz="1600" b="1" u="sng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6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</a:t>
            </a:r>
            <a:r>
              <a:rPr lang="ja-JP" altLang="en-US" sz="16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いたします＊</a:t>
            </a:r>
            <a:endParaRPr lang="en-US" altLang="ja-JP" sz="1600" b="1" u="sng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6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旦飯野神社公式ホームぺージ⇒</a:t>
            </a:r>
            <a:endParaRPr lang="en-US" altLang="ja-JP" sz="1600" b="1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6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お知らせ⇒「大祓祭ライブ配信」</a:t>
            </a:r>
            <a:endParaRPr lang="en-US" altLang="ja-JP" sz="1600" b="1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6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からご覧頂けます。</a:t>
            </a:r>
            <a:endParaRPr lang="en-US" altLang="ja-JP" sz="1600" b="1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1600" b="1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1600" b="1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1600" b="1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ja-JP" altLang="en-US" sz="1600" b="1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7E9159F-ADC9-DA19-82EF-F21134D71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41" y="7925608"/>
            <a:ext cx="2086423" cy="1390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EA4E24E1-5AA1-FED3-D486-D506DA72A563}"/>
              </a:ext>
            </a:extLst>
          </p:cNvPr>
          <p:cNvSpPr txBox="1">
            <a:spLocks/>
          </p:cNvSpPr>
          <p:nvPr/>
        </p:nvSpPr>
        <p:spPr>
          <a:xfrm>
            <a:off x="4186971" y="8708206"/>
            <a:ext cx="997352" cy="205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kumimoji="1" sz="1050" kern="1200" spc="6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2060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ひとがた</a:t>
            </a: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C2604C33-4FF9-E2CF-D8CD-B431C648A968}"/>
              </a:ext>
            </a:extLst>
          </p:cNvPr>
          <p:cNvSpPr txBox="1">
            <a:spLocks/>
          </p:cNvSpPr>
          <p:nvPr/>
        </p:nvSpPr>
        <p:spPr>
          <a:xfrm>
            <a:off x="4257873" y="7841191"/>
            <a:ext cx="997352" cy="205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kumimoji="1" sz="1050" kern="1200" spc="6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002060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ち　　　わ</a:t>
            </a:r>
          </a:p>
        </p:txBody>
      </p:sp>
    </p:spTree>
    <p:extLst>
      <p:ext uri="{BB962C8B-B14F-4D97-AF65-F5344CB8AC3E}">
        <p14:creationId xmlns:p14="http://schemas.microsoft.com/office/powerpoint/2010/main" val="2278264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ユーザー定義 20">
      <a:dk1>
        <a:srgbClr val="FF9E9E"/>
      </a:dk1>
      <a:lt1>
        <a:srgbClr val="FFCCCC"/>
      </a:lt1>
      <a:dk2>
        <a:srgbClr val="FFCCCC"/>
      </a:dk2>
      <a:lt2>
        <a:srgbClr val="FFCCCC"/>
      </a:lt2>
      <a:accent1>
        <a:srgbClr val="FF0000"/>
      </a:accent1>
      <a:accent2>
        <a:srgbClr val="FF0000"/>
      </a:accent2>
      <a:accent3>
        <a:srgbClr val="FF0000"/>
      </a:accent3>
      <a:accent4>
        <a:srgbClr val="FF9E9E"/>
      </a:accent4>
      <a:accent5>
        <a:srgbClr val="FF9E9E"/>
      </a:accent5>
      <a:accent6>
        <a:srgbClr val="FF9E9E"/>
      </a:accent6>
      <a:hlink>
        <a:srgbClr val="FF9E9E"/>
      </a:hlink>
      <a:folHlink>
        <a:srgbClr val="FEE4BD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シャボン</Template>
  <TotalTime>379</TotalTime>
  <Words>215</Words>
  <Application>Microsoft Office PowerPoint</Application>
  <PresentationFormat>A4 210 x 297 mm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HGS教科書体</vt:lpstr>
      <vt:lpstr>HG行書体</vt:lpstr>
      <vt:lpstr>HG正楷書体-PRO</vt:lpstr>
      <vt:lpstr>UD デジタル 教科書体 NK-B</vt:lpstr>
      <vt:lpstr>はんなり明朝</vt:lpstr>
      <vt:lpstr>りいポップ角 R</vt:lpstr>
      <vt:lpstr>Arial</vt:lpstr>
      <vt:lpstr>Century Gothic</vt:lpstr>
      <vt:lpstr>シャボン</vt:lpstr>
      <vt:lpstr>大祓祭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大祓祭</dc:title>
  <dc:creator>小川 寛子</dc:creator>
  <cp:lastModifiedBy>asaiino-jinja@outlook.jp</cp:lastModifiedBy>
  <cp:revision>21</cp:revision>
  <cp:lastPrinted>2024-05-28T08:06:14Z</cp:lastPrinted>
  <dcterms:created xsi:type="dcterms:W3CDTF">2021-05-26T23:58:30Z</dcterms:created>
  <dcterms:modified xsi:type="dcterms:W3CDTF">2024-06-19T02:20:35Z</dcterms:modified>
</cp:coreProperties>
</file>