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4"/>
    <a:srgbClr val="385723"/>
    <a:srgbClr val="FF6699"/>
    <a:srgbClr val="FF0066"/>
    <a:srgbClr val="AD7A42"/>
    <a:srgbClr val="CA9F00"/>
    <a:srgbClr val="A4723A"/>
    <a:srgbClr val="956134"/>
    <a:srgbClr val="3E0000"/>
    <a:srgbClr val="664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340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" descr="C:\Users\vanfu-vos-01\Desktop\牧野work\@@@進行中@@@\ADP\55_ガーデニング\イラレ\png\55_オブジェクト2.png">
            <a:extLst>
              <a:ext uri="{FF2B5EF4-FFF2-40B4-BE49-F238E27FC236}">
                <a16:creationId xmlns:a16="http://schemas.microsoft.com/office/drawing/2014/main" id="{A94EB24E-7AF4-4992-A362-94CACEAC8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0431"/>
          <a:stretch/>
        </p:blipFill>
        <p:spPr bwMode="auto">
          <a:xfrm>
            <a:off x="3323005" y="9286432"/>
            <a:ext cx="1624595" cy="999954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10382" y="-415290"/>
            <a:ext cx="7775575" cy="1136071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1" name="Picture 8" descr="C:\Users\vanfu-vos-01\Desktop\牧野work\@@@進行中@@@\ADP\55_ガーデニング\イラレ\png\55_オブジェクト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5869" y="851901"/>
            <a:ext cx="2112962" cy="2174373"/>
          </a:xfrm>
          <a:prstGeom prst="rect">
            <a:avLst/>
          </a:prstGeom>
          <a:noFill/>
        </p:spPr>
      </p:pic>
      <p:sp>
        <p:nvSpPr>
          <p:cNvPr id="30" name="円/楕円 29"/>
          <p:cNvSpPr/>
          <p:nvPr/>
        </p:nvSpPr>
        <p:spPr>
          <a:xfrm>
            <a:off x="264314" y="5175655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2734" y="-10692"/>
            <a:ext cx="2739190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0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旦飯野神社</a:t>
            </a:r>
            <a:endParaRPr lang="en-US" altLang="ja-JP" sz="3000" b="1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cxnSp>
        <p:nvCxnSpPr>
          <p:cNvPr id="49" name="直線コネクタ 48"/>
          <p:cNvCxnSpPr>
            <a:cxnSpLocks/>
          </p:cNvCxnSpPr>
          <p:nvPr/>
        </p:nvCxnSpPr>
        <p:spPr>
          <a:xfrm>
            <a:off x="9293808" y="9642919"/>
            <a:ext cx="406664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16625" y="4408349"/>
            <a:ext cx="272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＜お申し込み初穂料</a:t>
            </a:r>
            <a:r>
              <a:rPr kumimoji="1" lang="ja-JP" altLang="en-US" sz="5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1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千円＞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78503" y="5047068"/>
            <a:ext cx="369332" cy="811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  <a:cs typeface="Meiryo UI" pitchFamily="50" charset="-128"/>
              </a:rPr>
              <a:t>護摩木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43A684B-B250-4897-BDC9-F8E611C095C4}"/>
              </a:ext>
            </a:extLst>
          </p:cNvPr>
          <p:cNvSpPr txBox="1"/>
          <p:nvPr/>
        </p:nvSpPr>
        <p:spPr>
          <a:xfrm>
            <a:off x="96779" y="5372901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其の一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435D595-FC41-4933-9B33-891FD4D120C6}"/>
              </a:ext>
            </a:extLst>
          </p:cNvPr>
          <p:cNvSpPr txBox="1"/>
          <p:nvPr/>
        </p:nvSpPr>
        <p:spPr>
          <a:xfrm>
            <a:off x="398968" y="10557493"/>
            <a:ext cx="7836021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8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御田植祭の様子は、後日</a:t>
            </a:r>
            <a:r>
              <a:rPr kumimoji="1" lang="en-US" altLang="ja-JP" sz="18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YouTube</a:t>
            </a:r>
            <a:r>
              <a:rPr kumimoji="1" lang="ja-JP" altLang="en-US" sz="18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で動画配信致しますのでお楽しみに！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E72D1A1-26D0-42AC-BE42-8C6CCF12E1EB}"/>
              </a:ext>
            </a:extLst>
          </p:cNvPr>
          <p:cNvCxnSpPr>
            <a:cxnSpLocks/>
          </p:cNvCxnSpPr>
          <p:nvPr/>
        </p:nvCxnSpPr>
        <p:spPr>
          <a:xfrm>
            <a:off x="1249358" y="6741464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3519BDF-741C-4E56-B225-0869C8E1E0CB}"/>
              </a:ext>
            </a:extLst>
          </p:cNvPr>
          <p:cNvCxnSpPr>
            <a:cxnSpLocks/>
          </p:cNvCxnSpPr>
          <p:nvPr/>
        </p:nvCxnSpPr>
        <p:spPr>
          <a:xfrm>
            <a:off x="-3015190" y="4680511"/>
            <a:ext cx="2069005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222497C-0ED0-4F53-9F92-6F7700436345}"/>
              </a:ext>
            </a:extLst>
          </p:cNvPr>
          <p:cNvSpPr txBox="1"/>
          <p:nvPr/>
        </p:nvSpPr>
        <p:spPr>
          <a:xfrm>
            <a:off x="470301" y="585827"/>
            <a:ext cx="6877162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令和七年　</a:t>
            </a:r>
            <a:r>
              <a:rPr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御田植祭記念</a:t>
            </a:r>
            <a:endParaRPr lang="en-US" altLang="ja-JP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02855AD-3A94-4738-A44B-5FDD6D383991}"/>
              </a:ext>
            </a:extLst>
          </p:cNvPr>
          <p:cNvSpPr txBox="1"/>
          <p:nvPr/>
        </p:nvSpPr>
        <p:spPr>
          <a:xfrm>
            <a:off x="428112" y="545525"/>
            <a:ext cx="6877162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令和七年　</a:t>
            </a:r>
            <a:r>
              <a:rPr lang="ja-JP" altLang="en-US" sz="44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御田植祭記念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D1AE20C-5984-4CE5-BD5D-6758424D8205}"/>
              </a:ext>
            </a:extLst>
          </p:cNvPr>
          <p:cNvSpPr txBox="1"/>
          <p:nvPr/>
        </p:nvSpPr>
        <p:spPr>
          <a:xfrm>
            <a:off x="1197418" y="5265068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授与所にある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護摩木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に神恩感謝のおこころを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お書き下さい。</a:t>
            </a:r>
          </a:p>
        </p:txBody>
      </p:sp>
      <p:sp>
        <p:nvSpPr>
          <p:cNvPr id="86" name="円/楕円 29">
            <a:extLst>
              <a:ext uri="{FF2B5EF4-FFF2-40B4-BE49-F238E27FC236}">
                <a16:creationId xmlns:a16="http://schemas.microsoft.com/office/drawing/2014/main" id="{78DC33CE-BE7D-4CA1-BF9D-1D9E304DF15B}"/>
              </a:ext>
            </a:extLst>
          </p:cNvPr>
          <p:cNvSpPr/>
          <p:nvPr/>
        </p:nvSpPr>
        <p:spPr>
          <a:xfrm>
            <a:off x="286677" y="6021226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76C8471-E63E-423E-9D91-FE2AD62FD0F8}"/>
              </a:ext>
            </a:extLst>
          </p:cNvPr>
          <p:cNvSpPr txBox="1"/>
          <p:nvPr/>
        </p:nvSpPr>
        <p:spPr>
          <a:xfrm>
            <a:off x="126292" y="6274371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其の二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33DDF19-7DE8-4F77-87A8-C80730F9E5EB}"/>
              </a:ext>
            </a:extLst>
          </p:cNvPr>
          <p:cNvSpPr txBox="1"/>
          <p:nvPr/>
        </p:nvSpPr>
        <p:spPr>
          <a:xfrm>
            <a:off x="1224467" y="6066984"/>
            <a:ext cx="6424816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護摩木と申込書（授与所にあります）に　　　　　　初穂料の千円を添えて社務所へお持ちください。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D640B06E-DACF-4C33-B84E-85E65CF3703B}"/>
              </a:ext>
            </a:extLst>
          </p:cNvPr>
          <p:cNvCxnSpPr>
            <a:cxnSpLocks/>
          </p:cNvCxnSpPr>
          <p:nvPr/>
        </p:nvCxnSpPr>
        <p:spPr>
          <a:xfrm>
            <a:off x="1253123" y="5894679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29">
            <a:extLst>
              <a:ext uri="{FF2B5EF4-FFF2-40B4-BE49-F238E27FC236}">
                <a16:creationId xmlns:a16="http://schemas.microsoft.com/office/drawing/2014/main" id="{B4BF63EF-6291-49E2-8E8A-C77B335CD236}"/>
              </a:ext>
            </a:extLst>
          </p:cNvPr>
          <p:cNvSpPr/>
          <p:nvPr/>
        </p:nvSpPr>
        <p:spPr>
          <a:xfrm>
            <a:off x="264314" y="6870733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7D4BE4-5540-4699-AF6B-0441831F92FE}"/>
              </a:ext>
            </a:extLst>
          </p:cNvPr>
          <p:cNvSpPr txBox="1"/>
          <p:nvPr/>
        </p:nvSpPr>
        <p:spPr>
          <a:xfrm>
            <a:off x="96779" y="7111472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6FFACED-04DF-4BCF-8A1E-0371B133EDCB}"/>
              </a:ext>
            </a:extLst>
          </p:cNvPr>
          <p:cNvSpPr txBox="1"/>
          <p:nvPr/>
        </p:nvSpPr>
        <p:spPr>
          <a:xfrm>
            <a:off x="1177752" y="6891198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護摩木にお書きいただいた</a:t>
            </a:r>
            <a:r>
              <a:rPr kumimoji="1" lang="ja-JP" altLang="en-US" sz="2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おこころ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を宮司が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神様へ</a:t>
            </a:r>
            <a:r>
              <a:rPr lang="ja-JP" altLang="en-US" sz="2400" dirty="0">
                <a:solidFill>
                  <a:srgbClr val="FFD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お取り次ぎ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いたします。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706CEF8-D1B4-43E8-984B-433512C99209}"/>
              </a:ext>
            </a:extLst>
          </p:cNvPr>
          <p:cNvCxnSpPr>
            <a:cxnSpLocks/>
          </p:cNvCxnSpPr>
          <p:nvPr/>
        </p:nvCxnSpPr>
        <p:spPr>
          <a:xfrm>
            <a:off x="1197418" y="7565678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29">
            <a:extLst>
              <a:ext uri="{FF2B5EF4-FFF2-40B4-BE49-F238E27FC236}">
                <a16:creationId xmlns:a16="http://schemas.microsoft.com/office/drawing/2014/main" id="{3E470EC8-9689-4523-8E83-54A787B98ED5}"/>
              </a:ext>
            </a:extLst>
          </p:cNvPr>
          <p:cNvSpPr/>
          <p:nvPr/>
        </p:nvSpPr>
        <p:spPr>
          <a:xfrm>
            <a:off x="244872" y="7719744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27C843-B2B3-4E01-A58A-0A52D3090A5A}"/>
              </a:ext>
            </a:extLst>
          </p:cNvPr>
          <p:cNvSpPr txBox="1"/>
          <p:nvPr/>
        </p:nvSpPr>
        <p:spPr>
          <a:xfrm>
            <a:off x="96779" y="7939363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其の四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13A221A-4B4D-4DB0-A1A5-4C1EC52DB150}"/>
              </a:ext>
            </a:extLst>
          </p:cNvPr>
          <p:cNvSpPr txBox="1"/>
          <p:nvPr/>
        </p:nvSpPr>
        <p:spPr>
          <a:xfrm>
            <a:off x="1131640" y="7764069"/>
            <a:ext cx="6441579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旦飯野神社の早乙女と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田童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皆さまのおこころを込めて御神田の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田植え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をいたします。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881BD46-AE1F-4ACA-850B-0889A4E78EF7}"/>
              </a:ext>
            </a:extLst>
          </p:cNvPr>
          <p:cNvCxnSpPr>
            <a:cxnSpLocks/>
          </p:cNvCxnSpPr>
          <p:nvPr/>
        </p:nvCxnSpPr>
        <p:spPr>
          <a:xfrm>
            <a:off x="1215629" y="8438549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29">
            <a:extLst>
              <a:ext uri="{FF2B5EF4-FFF2-40B4-BE49-F238E27FC236}">
                <a16:creationId xmlns:a16="http://schemas.microsoft.com/office/drawing/2014/main" id="{BDB1BDF7-FA54-4651-AF3B-9A2FB2E282D1}"/>
              </a:ext>
            </a:extLst>
          </p:cNvPr>
          <p:cNvSpPr/>
          <p:nvPr/>
        </p:nvSpPr>
        <p:spPr>
          <a:xfrm>
            <a:off x="275301" y="8568755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B431C6E-6821-4769-973B-76685A824DF9}"/>
              </a:ext>
            </a:extLst>
          </p:cNvPr>
          <p:cNvSpPr txBox="1"/>
          <p:nvPr/>
        </p:nvSpPr>
        <p:spPr>
          <a:xfrm>
            <a:off x="126292" y="8808859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其の五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2D6DF6-C99B-4921-8904-F0EFEBA00C29}"/>
              </a:ext>
            </a:extLst>
          </p:cNvPr>
          <p:cNvSpPr txBox="1"/>
          <p:nvPr/>
        </p:nvSpPr>
        <p:spPr>
          <a:xfrm>
            <a:off x="1173635" y="8633868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御田植祭終了後に護摩木に付いている根付と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記念品をお送りいたします。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2C71DA1-2B89-46C1-AA29-F6E35234913D}"/>
              </a:ext>
            </a:extLst>
          </p:cNvPr>
          <p:cNvCxnSpPr>
            <a:cxnSpLocks/>
          </p:cNvCxnSpPr>
          <p:nvPr/>
        </p:nvCxnSpPr>
        <p:spPr>
          <a:xfrm>
            <a:off x="1215629" y="9308348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E00AA8B-0036-4B21-B4B0-96F3AE3AA018}"/>
              </a:ext>
            </a:extLst>
          </p:cNvPr>
          <p:cNvSpPr txBox="1"/>
          <p:nvPr/>
        </p:nvSpPr>
        <p:spPr>
          <a:xfrm>
            <a:off x="88907" y="3805851"/>
            <a:ext cx="6041836" cy="34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※</a:t>
            </a:r>
            <a:r>
              <a:rPr lang="ja-JP" altLang="en-US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御田植祭の神事は、五月吉日に</a:t>
            </a:r>
            <a:r>
              <a:rPr kumimoji="1" lang="ja-JP" altLang="en-US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非公開で執り行います。</a:t>
            </a:r>
          </a:p>
        </p:txBody>
      </p:sp>
      <p:sp>
        <p:nvSpPr>
          <p:cNvPr id="58" name="円/楕円 29">
            <a:extLst>
              <a:ext uri="{FF2B5EF4-FFF2-40B4-BE49-F238E27FC236}">
                <a16:creationId xmlns:a16="http://schemas.microsoft.com/office/drawing/2014/main" id="{4A3F1103-8B31-43F3-BB20-238CFA1196E1}"/>
              </a:ext>
            </a:extLst>
          </p:cNvPr>
          <p:cNvSpPr/>
          <p:nvPr/>
        </p:nvSpPr>
        <p:spPr>
          <a:xfrm>
            <a:off x="275301" y="9417176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A83EC12-7676-4682-8DC1-DC40354A68C4}"/>
              </a:ext>
            </a:extLst>
          </p:cNvPr>
          <p:cNvSpPr txBox="1"/>
          <p:nvPr/>
        </p:nvSpPr>
        <p:spPr>
          <a:xfrm>
            <a:off x="119142" y="9679856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其の六</a:t>
            </a: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564AC18-759E-43F1-BCDF-FCD8470A7B02}"/>
              </a:ext>
            </a:extLst>
          </p:cNvPr>
          <p:cNvCxnSpPr>
            <a:cxnSpLocks/>
          </p:cNvCxnSpPr>
          <p:nvPr/>
        </p:nvCxnSpPr>
        <p:spPr>
          <a:xfrm>
            <a:off x="1215629" y="10167263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03EC6DA-D3DF-46CE-84AD-97E887F23619}"/>
              </a:ext>
            </a:extLst>
          </p:cNvPr>
          <p:cNvSpPr txBox="1"/>
          <p:nvPr/>
        </p:nvSpPr>
        <p:spPr>
          <a:xfrm>
            <a:off x="1191815" y="9503666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秋になり収穫した</a:t>
            </a:r>
            <a:r>
              <a:rPr lang="ja-JP" altLang="en-US" sz="2400" dirty="0">
                <a:solidFill>
                  <a:srgbClr val="AD7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初穂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をお送りいたします。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ご自宅などに縁起の良い初穂をお飾りください。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ECBD119-C50B-44BE-B2CC-BDF7FF996393}"/>
              </a:ext>
            </a:extLst>
          </p:cNvPr>
          <p:cNvSpPr txBox="1"/>
          <p:nvPr/>
        </p:nvSpPr>
        <p:spPr>
          <a:xfrm>
            <a:off x="-6348348" y="1260552"/>
            <a:ext cx="2739190" cy="183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>
              <a:lnSpc>
                <a:spcPts val="3400"/>
              </a:lnSpc>
            </a:pP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秋に収穫する旦飯野神社の</a:t>
            </a:r>
            <a:r>
              <a:rPr lang="ja-JP" altLang="en-US" sz="3600" b="1" u="sng" dirty="0">
                <a:solidFill>
                  <a:srgbClr val="A4723A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初穂</a:t>
            </a: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をお送り</a:t>
            </a:r>
            <a:endParaRPr lang="en-US" altLang="ja-JP" sz="3200" b="1" u="sng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致します</a:t>
            </a:r>
            <a:endParaRPr lang="en-US" altLang="ja-JP" sz="3200" b="1" u="sng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69" name="四角形: 対角を丸める 68">
            <a:extLst>
              <a:ext uri="{FF2B5EF4-FFF2-40B4-BE49-F238E27FC236}">
                <a16:creationId xmlns:a16="http://schemas.microsoft.com/office/drawing/2014/main" id="{7017EB3C-E46B-46AE-8768-CF5CCE698783}"/>
              </a:ext>
            </a:extLst>
          </p:cNvPr>
          <p:cNvSpPr/>
          <p:nvPr/>
        </p:nvSpPr>
        <p:spPr>
          <a:xfrm>
            <a:off x="244872" y="1102551"/>
            <a:ext cx="7446928" cy="133458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対角を丸める 2">
            <a:extLst>
              <a:ext uri="{FF2B5EF4-FFF2-40B4-BE49-F238E27FC236}">
                <a16:creationId xmlns:a16="http://schemas.microsoft.com/office/drawing/2014/main" id="{6FBDD114-568F-4D98-8D98-30081CE5CAFF}"/>
              </a:ext>
            </a:extLst>
          </p:cNvPr>
          <p:cNvSpPr/>
          <p:nvPr/>
        </p:nvSpPr>
        <p:spPr>
          <a:xfrm>
            <a:off x="168804" y="1056574"/>
            <a:ext cx="7522995" cy="133458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CDD9913-F977-43B0-AF4C-102343FD224B}"/>
              </a:ext>
            </a:extLst>
          </p:cNvPr>
          <p:cNvSpPr txBox="1"/>
          <p:nvPr/>
        </p:nvSpPr>
        <p:spPr>
          <a:xfrm>
            <a:off x="-105049" y="1286208"/>
            <a:ext cx="8114183" cy="96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600" b="1" dirty="0">
                <a:solidFill>
                  <a:srgbClr val="3E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皆さまの</a:t>
            </a:r>
            <a:r>
              <a:rPr lang="ja-JP" altLang="en-US" sz="40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～神恩感謝のこころ～</a:t>
            </a:r>
            <a:r>
              <a:rPr lang="ja-JP" altLang="en-US" sz="3600" b="1" dirty="0">
                <a:solidFill>
                  <a:srgbClr val="3E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を</a:t>
            </a:r>
            <a:endParaRPr lang="en-US" altLang="ja-JP" sz="3600" b="1" dirty="0">
              <a:solidFill>
                <a:srgbClr val="3E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>
              <a:lnSpc>
                <a:spcPts val="3400"/>
              </a:lnSpc>
            </a:pPr>
            <a:r>
              <a:rPr lang="ja-JP" altLang="en-US" sz="3600" b="1" dirty="0">
                <a:solidFill>
                  <a:srgbClr val="3E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神様へお取り次ぎいたします</a:t>
            </a:r>
            <a:endParaRPr lang="en-US" altLang="ja-JP" sz="3600" b="1" dirty="0">
              <a:solidFill>
                <a:srgbClr val="3E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1ED0815-7516-4378-844C-7766CD62A3DF}"/>
              </a:ext>
            </a:extLst>
          </p:cNvPr>
          <p:cNvSpPr/>
          <p:nvPr/>
        </p:nvSpPr>
        <p:spPr>
          <a:xfrm>
            <a:off x="202692" y="4745099"/>
            <a:ext cx="4049411" cy="3694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FCB3EBE-C55E-4007-B76D-72DF27D9E947}"/>
              </a:ext>
            </a:extLst>
          </p:cNvPr>
          <p:cNvSpPr txBox="1"/>
          <p:nvPr/>
        </p:nvSpPr>
        <p:spPr>
          <a:xfrm>
            <a:off x="179422" y="4758500"/>
            <a:ext cx="446676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●ご希望の方は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下記をご確認ください●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ABA716DA-FBFD-4616-AF45-C4C9CE077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7" t="35812" r="46978" b="25730"/>
          <a:stretch/>
        </p:blipFill>
        <p:spPr>
          <a:xfrm>
            <a:off x="7156051" y="3159358"/>
            <a:ext cx="416372" cy="2457080"/>
          </a:xfrm>
          <a:prstGeom prst="rect">
            <a:avLst/>
          </a:prstGeom>
        </p:spPr>
      </p:pic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8A08BD46-9A85-4FB2-BC71-75F9F28B9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41" b="61852" l="46406" r="67526">
                        <a14:foregroundMark x1="47552" y1="48333" x2="46484" y2="60046"/>
                        <a14:foregroundMark x1="47839" y1="61667" x2="47474" y2="61759"/>
                        <a14:foregroundMark x1="67083" y1="61759" x2="65807" y2="60139"/>
                        <a14:foregroundMark x1="67526" y1="61852" x2="67083" y2="6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49" t="47041" r="31775" b="36880"/>
          <a:stretch/>
        </p:blipFill>
        <p:spPr>
          <a:xfrm rot="15987154">
            <a:off x="6585680" y="8284465"/>
            <a:ext cx="1547122" cy="619827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5A364A4-EFE1-4841-AF74-4E066C730B26}"/>
              </a:ext>
            </a:extLst>
          </p:cNvPr>
          <p:cNvSpPr txBox="1"/>
          <p:nvPr/>
        </p:nvSpPr>
        <p:spPr>
          <a:xfrm>
            <a:off x="96685" y="2494612"/>
            <a:ext cx="7229683" cy="1351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旦飯野神社の御神田に皆様のおこころを込めて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早乙女と田童がお田植えを致します。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秋には御神田の初穂をお送り致します。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F4303DD2-60E3-43F5-96F9-DA33EE81D85C}"/>
              </a:ext>
            </a:extLst>
          </p:cNvPr>
          <p:cNvSpPr/>
          <p:nvPr/>
        </p:nvSpPr>
        <p:spPr>
          <a:xfrm>
            <a:off x="4252103" y="10218842"/>
            <a:ext cx="3307807" cy="315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B79AAA-C914-4427-B145-98A96FD66FB1}"/>
              </a:ext>
            </a:extLst>
          </p:cNvPr>
          <p:cNvSpPr txBox="1"/>
          <p:nvPr/>
        </p:nvSpPr>
        <p:spPr>
          <a:xfrm>
            <a:off x="4234461" y="10218448"/>
            <a:ext cx="446676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800" dirty="0">
                <a:solidFill>
                  <a:srgbClr val="38572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●お申し込みは５月１０日まで●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1491F-1FF1-95CE-59EF-B67D298A2C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1248" y="3046499"/>
            <a:ext cx="1476757" cy="110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658029-93C7-C34A-488D-7EF67D8A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37" y="4072392"/>
            <a:ext cx="1575723" cy="118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" descr="C:\Users\vanfu-vos-01\Desktop\牧野work\@@@進行中@@@\ADP\55_ガーデニング\イラレ\png\55_オブジェクト2.png">
            <a:extLst>
              <a:ext uri="{FF2B5EF4-FFF2-40B4-BE49-F238E27FC236}">
                <a16:creationId xmlns:a16="http://schemas.microsoft.com/office/drawing/2014/main" id="{A94EB24E-7AF4-4992-A362-94CACEAC8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0431"/>
          <a:stretch/>
        </p:blipFill>
        <p:spPr bwMode="auto">
          <a:xfrm>
            <a:off x="3323005" y="9286432"/>
            <a:ext cx="1624595" cy="999954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10382" y="-415290"/>
            <a:ext cx="7775575" cy="1136071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1" name="Picture 8" descr="C:\Users\vanfu-vos-01\Desktop\牧野work\@@@進行中@@@\ADP\55_ガーデニング\イラレ\png\55_オブジェクト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5869" y="851901"/>
            <a:ext cx="2112962" cy="2174373"/>
          </a:xfrm>
          <a:prstGeom prst="rect">
            <a:avLst/>
          </a:prstGeom>
          <a:noFill/>
        </p:spPr>
      </p:pic>
      <p:sp>
        <p:nvSpPr>
          <p:cNvPr id="30" name="円/楕円 29"/>
          <p:cNvSpPr/>
          <p:nvPr/>
        </p:nvSpPr>
        <p:spPr>
          <a:xfrm>
            <a:off x="264314" y="5175655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2734" y="-10692"/>
            <a:ext cx="2739190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0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旦飯野神社</a:t>
            </a:r>
            <a:endParaRPr lang="en-US" altLang="ja-JP" sz="3000" b="1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cxnSp>
        <p:nvCxnSpPr>
          <p:cNvPr id="49" name="直線コネクタ 48"/>
          <p:cNvCxnSpPr>
            <a:cxnSpLocks/>
          </p:cNvCxnSpPr>
          <p:nvPr/>
        </p:nvCxnSpPr>
        <p:spPr>
          <a:xfrm>
            <a:off x="-7352916" y="4788496"/>
            <a:ext cx="406664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75576" y="4337613"/>
            <a:ext cx="343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＜お申し込み初穂料</a:t>
            </a:r>
            <a:r>
              <a:rPr kumimoji="1" lang="ja-JP" altLang="en-US" sz="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18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千円＞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78503" y="5047068"/>
            <a:ext cx="369332" cy="811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  <a:cs typeface="Meiryo UI" pitchFamily="50" charset="-128"/>
              </a:rPr>
              <a:t>護摩木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43A684B-B250-4897-BDC9-F8E611C095C4}"/>
              </a:ext>
            </a:extLst>
          </p:cNvPr>
          <p:cNvSpPr txBox="1"/>
          <p:nvPr/>
        </p:nvSpPr>
        <p:spPr>
          <a:xfrm>
            <a:off x="96779" y="5372901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其の一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E72D1A1-26D0-42AC-BE42-8C6CCF12E1EB}"/>
              </a:ext>
            </a:extLst>
          </p:cNvPr>
          <p:cNvCxnSpPr>
            <a:cxnSpLocks/>
          </p:cNvCxnSpPr>
          <p:nvPr/>
        </p:nvCxnSpPr>
        <p:spPr>
          <a:xfrm>
            <a:off x="1249358" y="6741464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3519BDF-741C-4E56-B225-0869C8E1E0CB}"/>
              </a:ext>
            </a:extLst>
          </p:cNvPr>
          <p:cNvCxnSpPr>
            <a:cxnSpLocks/>
          </p:cNvCxnSpPr>
          <p:nvPr/>
        </p:nvCxnSpPr>
        <p:spPr>
          <a:xfrm>
            <a:off x="-3015190" y="4680511"/>
            <a:ext cx="2069005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222497C-0ED0-4F53-9F92-6F7700436345}"/>
              </a:ext>
            </a:extLst>
          </p:cNvPr>
          <p:cNvSpPr txBox="1"/>
          <p:nvPr/>
        </p:nvSpPr>
        <p:spPr>
          <a:xfrm>
            <a:off x="470301" y="585827"/>
            <a:ext cx="6877162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令和六年　</a:t>
            </a:r>
            <a:r>
              <a:rPr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御田植祭記念</a:t>
            </a:r>
            <a:endParaRPr lang="en-US" altLang="ja-JP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02855AD-3A94-4738-A44B-5FDD6D383991}"/>
              </a:ext>
            </a:extLst>
          </p:cNvPr>
          <p:cNvSpPr txBox="1"/>
          <p:nvPr/>
        </p:nvSpPr>
        <p:spPr>
          <a:xfrm>
            <a:off x="459588" y="570303"/>
            <a:ext cx="6877162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令和六年　</a:t>
            </a:r>
            <a:r>
              <a:rPr lang="ja-JP" altLang="en-US" sz="4400" b="1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御田植祭記念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D1AE20C-5984-4CE5-BD5D-6758424D8205}"/>
              </a:ext>
            </a:extLst>
          </p:cNvPr>
          <p:cNvSpPr txBox="1"/>
          <p:nvPr/>
        </p:nvSpPr>
        <p:spPr>
          <a:xfrm>
            <a:off x="1197418" y="5265068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授与所にある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護摩木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に神恩感謝のおこころを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お書き下さい。</a:t>
            </a:r>
          </a:p>
        </p:txBody>
      </p:sp>
      <p:sp>
        <p:nvSpPr>
          <p:cNvPr id="86" name="円/楕円 29">
            <a:extLst>
              <a:ext uri="{FF2B5EF4-FFF2-40B4-BE49-F238E27FC236}">
                <a16:creationId xmlns:a16="http://schemas.microsoft.com/office/drawing/2014/main" id="{78DC33CE-BE7D-4CA1-BF9D-1D9E304DF15B}"/>
              </a:ext>
            </a:extLst>
          </p:cNvPr>
          <p:cNvSpPr/>
          <p:nvPr/>
        </p:nvSpPr>
        <p:spPr>
          <a:xfrm>
            <a:off x="286677" y="6021226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76C8471-E63E-423E-9D91-FE2AD62FD0F8}"/>
              </a:ext>
            </a:extLst>
          </p:cNvPr>
          <p:cNvSpPr txBox="1"/>
          <p:nvPr/>
        </p:nvSpPr>
        <p:spPr>
          <a:xfrm>
            <a:off x="126292" y="6274371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其の二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33DDF19-7DE8-4F77-87A8-C80730F9E5EB}"/>
              </a:ext>
            </a:extLst>
          </p:cNvPr>
          <p:cNvSpPr txBox="1"/>
          <p:nvPr/>
        </p:nvSpPr>
        <p:spPr>
          <a:xfrm>
            <a:off x="1224467" y="6066984"/>
            <a:ext cx="6424816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護摩木と申込書（授与所にあります）に　　　　　　初穂料の千円を添えて社務所へお持ちください。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D640B06E-DACF-4C33-B84E-85E65CF3703B}"/>
              </a:ext>
            </a:extLst>
          </p:cNvPr>
          <p:cNvCxnSpPr>
            <a:cxnSpLocks/>
          </p:cNvCxnSpPr>
          <p:nvPr/>
        </p:nvCxnSpPr>
        <p:spPr>
          <a:xfrm>
            <a:off x="1253123" y="5894679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29">
            <a:extLst>
              <a:ext uri="{FF2B5EF4-FFF2-40B4-BE49-F238E27FC236}">
                <a16:creationId xmlns:a16="http://schemas.microsoft.com/office/drawing/2014/main" id="{B4BF63EF-6291-49E2-8E8A-C77B335CD236}"/>
              </a:ext>
            </a:extLst>
          </p:cNvPr>
          <p:cNvSpPr/>
          <p:nvPr/>
        </p:nvSpPr>
        <p:spPr>
          <a:xfrm>
            <a:off x="264314" y="6870733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7D4BE4-5540-4699-AF6B-0441831F92FE}"/>
              </a:ext>
            </a:extLst>
          </p:cNvPr>
          <p:cNvSpPr txBox="1"/>
          <p:nvPr/>
        </p:nvSpPr>
        <p:spPr>
          <a:xfrm>
            <a:off x="96779" y="7111472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6FFACED-04DF-4BCF-8A1E-0371B133EDCB}"/>
              </a:ext>
            </a:extLst>
          </p:cNvPr>
          <p:cNvSpPr txBox="1"/>
          <p:nvPr/>
        </p:nvSpPr>
        <p:spPr>
          <a:xfrm>
            <a:off x="1177752" y="6891198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護摩木にお書きいただいた</a:t>
            </a:r>
            <a:r>
              <a:rPr kumimoji="1" lang="ja-JP" altLang="en-US" sz="2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おこころ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を宮司が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神様へ</a:t>
            </a:r>
            <a:r>
              <a:rPr lang="ja-JP" altLang="en-US" sz="2400" dirty="0">
                <a:solidFill>
                  <a:srgbClr val="FFD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お取り次ぎ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いたします。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706CEF8-D1B4-43E8-984B-433512C99209}"/>
              </a:ext>
            </a:extLst>
          </p:cNvPr>
          <p:cNvCxnSpPr>
            <a:cxnSpLocks/>
          </p:cNvCxnSpPr>
          <p:nvPr/>
        </p:nvCxnSpPr>
        <p:spPr>
          <a:xfrm>
            <a:off x="1197418" y="7565678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29">
            <a:extLst>
              <a:ext uri="{FF2B5EF4-FFF2-40B4-BE49-F238E27FC236}">
                <a16:creationId xmlns:a16="http://schemas.microsoft.com/office/drawing/2014/main" id="{3E470EC8-9689-4523-8E83-54A787B98ED5}"/>
              </a:ext>
            </a:extLst>
          </p:cNvPr>
          <p:cNvSpPr/>
          <p:nvPr/>
        </p:nvSpPr>
        <p:spPr>
          <a:xfrm>
            <a:off x="244872" y="7719744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27C843-B2B3-4E01-A58A-0A52D3090A5A}"/>
              </a:ext>
            </a:extLst>
          </p:cNvPr>
          <p:cNvSpPr txBox="1"/>
          <p:nvPr/>
        </p:nvSpPr>
        <p:spPr>
          <a:xfrm>
            <a:off x="96779" y="7939363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其の四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13A221A-4B4D-4DB0-A1A5-4C1EC52DB150}"/>
              </a:ext>
            </a:extLst>
          </p:cNvPr>
          <p:cNvSpPr txBox="1"/>
          <p:nvPr/>
        </p:nvSpPr>
        <p:spPr>
          <a:xfrm>
            <a:off x="-6880229" y="6984964"/>
            <a:ext cx="6441579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旦飯野神社の早乙女と作男が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皆さまのおこころを込めて御神田の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田植え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をいたします。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881BD46-AE1F-4ACA-850B-0889A4E78EF7}"/>
              </a:ext>
            </a:extLst>
          </p:cNvPr>
          <p:cNvCxnSpPr>
            <a:cxnSpLocks/>
          </p:cNvCxnSpPr>
          <p:nvPr/>
        </p:nvCxnSpPr>
        <p:spPr>
          <a:xfrm>
            <a:off x="1215629" y="8438549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29">
            <a:extLst>
              <a:ext uri="{FF2B5EF4-FFF2-40B4-BE49-F238E27FC236}">
                <a16:creationId xmlns:a16="http://schemas.microsoft.com/office/drawing/2014/main" id="{BDB1BDF7-FA54-4651-AF3B-9A2FB2E282D1}"/>
              </a:ext>
            </a:extLst>
          </p:cNvPr>
          <p:cNvSpPr/>
          <p:nvPr/>
        </p:nvSpPr>
        <p:spPr>
          <a:xfrm>
            <a:off x="-3286274" y="8484365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2D6DF6-C99B-4921-8904-F0EFEBA00C29}"/>
              </a:ext>
            </a:extLst>
          </p:cNvPr>
          <p:cNvSpPr txBox="1"/>
          <p:nvPr/>
        </p:nvSpPr>
        <p:spPr>
          <a:xfrm>
            <a:off x="-7029595" y="7915712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御田植祭終了後に護摩木に付いている根付と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記念品をお送りいたします。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2C71DA1-2B89-46C1-AA29-F6E35234913D}"/>
              </a:ext>
            </a:extLst>
          </p:cNvPr>
          <p:cNvCxnSpPr>
            <a:cxnSpLocks/>
          </p:cNvCxnSpPr>
          <p:nvPr/>
        </p:nvCxnSpPr>
        <p:spPr>
          <a:xfrm>
            <a:off x="-6945607" y="6274371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E00AA8B-0036-4B21-B4B0-96F3AE3AA018}"/>
              </a:ext>
            </a:extLst>
          </p:cNvPr>
          <p:cNvSpPr txBox="1"/>
          <p:nvPr/>
        </p:nvSpPr>
        <p:spPr>
          <a:xfrm>
            <a:off x="-7903444" y="3769008"/>
            <a:ext cx="6041836" cy="34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※</a:t>
            </a:r>
            <a:r>
              <a:rPr lang="ja-JP" altLang="en-US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御田植祭の神事は、五月吉日に</a:t>
            </a:r>
            <a:r>
              <a:rPr kumimoji="1" lang="ja-JP" altLang="en-US" sz="1800" b="1" dirty="0">
                <a:effectLst>
                  <a:outerShdw blurRad="60007" dist="406400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非公開で執り行います。</a:t>
            </a:r>
          </a:p>
        </p:txBody>
      </p:sp>
      <p:sp>
        <p:nvSpPr>
          <p:cNvPr id="58" name="円/楕円 29">
            <a:extLst>
              <a:ext uri="{FF2B5EF4-FFF2-40B4-BE49-F238E27FC236}">
                <a16:creationId xmlns:a16="http://schemas.microsoft.com/office/drawing/2014/main" id="{4A3F1103-8B31-43F3-BB20-238CFA1196E1}"/>
              </a:ext>
            </a:extLst>
          </p:cNvPr>
          <p:cNvSpPr/>
          <p:nvPr/>
        </p:nvSpPr>
        <p:spPr>
          <a:xfrm>
            <a:off x="-5092959" y="8895690"/>
            <a:ext cx="787996" cy="784166"/>
          </a:xfrm>
          <a:prstGeom prst="ellipse">
            <a:avLst/>
          </a:prstGeom>
          <a:solidFill>
            <a:srgbClr val="95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A83EC12-7676-4682-8DC1-DC40354A68C4}"/>
              </a:ext>
            </a:extLst>
          </p:cNvPr>
          <p:cNvSpPr txBox="1"/>
          <p:nvPr/>
        </p:nvSpPr>
        <p:spPr>
          <a:xfrm>
            <a:off x="-4100682" y="9268531"/>
            <a:ext cx="1123066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其の六</a:t>
            </a: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564AC18-759E-43F1-BCDF-FCD8470A7B02}"/>
              </a:ext>
            </a:extLst>
          </p:cNvPr>
          <p:cNvCxnSpPr>
            <a:cxnSpLocks/>
          </p:cNvCxnSpPr>
          <p:nvPr/>
        </p:nvCxnSpPr>
        <p:spPr>
          <a:xfrm>
            <a:off x="-7534897" y="5254185"/>
            <a:ext cx="6202700" cy="0"/>
          </a:xfrm>
          <a:prstGeom prst="line">
            <a:avLst/>
          </a:prstGeom>
          <a:ln w="38100">
            <a:solidFill>
              <a:srgbClr val="9561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03EC6DA-D3DF-46CE-84AD-97E887F23619}"/>
              </a:ext>
            </a:extLst>
          </p:cNvPr>
          <p:cNvSpPr txBox="1"/>
          <p:nvPr/>
        </p:nvSpPr>
        <p:spPr>
          <a:xfrm>
            <a:off x="1191815" y="7770543"/>
            <a:ext cx="6286688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秋になり収穫した</a:t>
            </a:r>
            <a:r>
              <a:rPr lang="ja-JP" altLang="en-US" sz="2400" dirty="0">
                <a:solidFill>
                  <a:srgbClr val="AD7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初穂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をお送りいたします。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ご自宅などに縁起の良い初穂をお飾りください。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ECBD119-C50B-44BE-B2CC-BDF7FF996393}"/>
              </a:ext>
            </a:extLst>
          </p:cNvPr>
          <p:cNvSpPr txBox="1"/>
          <p:nvPr/>
        </p:nvSpPr>
        <p:spPr>
          <a:xfrm>
            <a:off x="-6348348" y="1260552"/>
            <a:ext cx="2739190" cy="183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>
              <a:lnSpc>
                <a:spcPts val="3400"/>
              </a:lnSpc>
            </a:pP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秋に収穫する旦飯野神社の</a:t>
            </a:r>
            <a:r>
              <a:rPr lang="ja-JP" altLang="en-US" sz="3600" b="1" u="sng" dirty="0">
                <a:solidFill>
                  <a:srgbClr val="A4723A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初穂</a:t>
            </a: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をお送り</a:t>
            </a:r>
            <a:endParaRPr lang="en-US" altLang="ja-JP" sz="3200" b="1" u="sng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3200" b="1" u="sng" dirty="0">
                <a:solidFill>
                  <a:schemeClr val="accent6">
                    <a:lumMod val="5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致します</a:t>
            </a:r>
            <a:endParaRPr lang="en-US" altLang="ja-JP" sz="3200" b="1" u="sng" dirty="0">
              <a:solidFill>
                <a:schemeClr val="accent6">
                  <a:lumMod val="5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69" name="四角形: 対角を丸める 68">
            <a:extLst>
              <a:ext uri="{FF2B5EF4-FFF2-40B4-BE49-F238E27FC236}">
                <a16:creationId xmlns:a16="http://schemas.microsoft.com/office/drawing/2014/main" id="{7017EB3C-E46B-46AE-8768-CF5CCE698783}"/>
              </a:ext>
            </a:extLst>
          </p:cNvPr>
          <p:cNvSpPr/>
          <p:nvPr/>
        </p:nvSpPr>
        <p:spPr>
          <a:xfrm>
            <a:off x="244872" y="1102551"/>
            <a:ext cx="7446928" cy="133458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対角を丸める 2">
            <a:extLst>
              <a:ext uri="{FF2B5EF4-FFF2-40B4-BE49-F238E27FC236}">
                <a16:creationId xmlns:a16="http://schemas.microsoft.com/office/drawing/2014/main" id="{6FBDD114-568F-4D98-8D98-30081CE5CAFF}"/>
              </a:ext>
            </a:extLst>
          </p:cNvPr>
          <p:cNvSpPr/>
          <p:nvPr/>
        </p:nvSpPr>
        <p:spPr>
          <a:xfrm>
            <a:off x="168805" y="1056574"/>
            <a:ext cx="7446928" cy="133458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CDD9913-F977-43B0-AF4C-102343FD224B}"/>
              </a:ext>
            </a:extLst>
          </p:cNvPr>
          <p:cNvSpPr txBox="1"/>
          <p:nvPr/>
        </p:nvSpPr>
        <p:spPr>
          <a:xfrm>
            <a:off x="-105049" y="1286208"/>
            <a:ext cx="8114183" cy="96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～神恩感謝のこころ～</a:t>
            </a:r>
            <a:endParaRPr lang="en-US" altLang="ja-JP" sz="3600" b="1" dirty="0">
              <a:solidFill>
                <a:srgbClr val="3E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>
              <a:lnSpc>
                <a:spcPts val="3400"/>
              </a:lnSpc>
            </a:pPr>
            <a:r>
              <a:rPr lang="ja-JP" altLang="en-US" sz="3600" b="1" dirty="0">
                <a:solidFill>
                  <a:srgbClr val="3E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秋に初穂をお送りいたします</a:t>
            </a:r>
            <a:endParaRPr lang="en-US" altLang="ja-JP" sz="3600" b="1" dirty="0">
              <a:solidFill>
                <a:srgbClr val="3E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1ED0815-7516-4378-844C-7766CD62A3DF}"/>
              </a:ext>
            </a:extLst>
          </p:cNvPr>
          <p:cNvSpPr/>
          <p:nvPr/>
        </p:nvSpPr>
        <p:spPr>
          <a:xfrm>
            <a:off x="202692" y="4745099"/>
            <a:ext cx="4049411" cy="3694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FCB3EBE-C55E-4007-B76D-72DF27D9E947}"/>
              </a:ext>
            </a:extLst>
          </p:cNvPr>
          <p:cNvSpPr txBox="1"/>
          <p:nvPr/>
        </p:nvSpPr>
        <p:spPr>
          <a:xfrm>
            <a:off x="179422" y="4758500"/>
            <a:ext cx="446676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●ご希望の方は</a:t>
            </a:r>
            <a:r>
              <a:rPr kumimoji="1"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下記をご確認ください●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ABA716DA-FBFD-4616-AF45-C4C9CE077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7" t="35812" r="46978" b="25730"/>
          <a:stretch/>
        </p:blipFill>
        <p:spPr>
          <a:xfrm>
            <a:off x="7156051" y="3159358"/>
            <a:ext cx="416372" cy="2457080"/>
          </a:xfrm>
          <a:prstGeom prst="rect">
            <a:avLst/>
          </a:prstGeom>
        </p:spPr>
      </p:pic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8A08BD46-9A85-4FB2-BC71-75F9F28B9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41" b="61852" l="46406" r="67526">
                        <a14:foregroundMark x1="47552" y1="48333" x2="46484" y2="60046"/>
                        <a14:foregroundMark x1="47839" y1="61667" x2="47474" y2="61759"/>
                        <a14:foregroundMark x1="67083" y1="61759" x2="65807" y2="60139"/>
                        <a14:foregroundMark x1="67526" y1="61852" x2="67083" y2="6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49" t="47041" r="31775" b="36880"/>
          <a:stretch/>
        </p:blipFill>
        <p:spPr>
          <a:xfrm rot="15987154">
            <a:off x="-2462942" y="8650925"/>
            <a:ext cx="1547122" cy="619827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5A364A4-EFE1-4841-AF74-4E066C730B26}"/>
              </a:ext>
            </a:extLst>
          </p:cNvPr>
          <p:cNvSpPr txBox="1"/>
          <p:nvPr/>
        </p:nvSpPr>
        <p:spPr>
          <a:xfrm>
            <a:off x="96685" y="2494612"/>
            <a:ext cx="7229683" cy="1783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44450" h="19050" prst="softRound"/>
            </a:sp3d>
          </a:bodyPr>
          <a:lstStyle/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旦飯野神社の御神田に皆様のおこころを込めて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早乙女が田植えを致しました。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秋になり、収穫した御神田の初穂を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600" b="1" u="sng" dirty="0">
                <a:solidFill>
                  <a:schemeClr val="accent6">
                    <a:lumMod val="75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お送り致します。</a:t>
            </a:r>
            <a:endParaRPr lang="en-US" altLang="ja-JP" sz="2600" b="1" u="sng" dirty="0">
              <a:solidFill>
                <a:schemeClr val="accent6">
                  <a:lumMod val="75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F4303DD2-60E3-43F5-96F9-DA33EE81D85C}"/>
              </a:ext>
            </a:extLst>
          </p:cNvPr>
          <p:cNvSpPr/>
          <p:nvPr/>
        </p:nvSpPr>
        <p:spPr>
          <a:xfrm>
            <a:off x="666954" y="8961571"/>
            <a:ext cx="6543711" cy="843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B79AAA-C914-4427-B145-98A96FD66FB1}"/>
              </a:ext>
            </a:extLst>
          </p:cNvPr>
          <p:cNvSpPr txBox="1"/>
          <p:nvPr/>
        </p:nvSpPr>
        <p:spPr>
          <a:xfrm>
            <a:off x="-6003933" y="9778781"/>
            <a:ext cx="446676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800" dirty="0">
                <a:solidFill>
                  <a:srgbClr val="38572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●お申し込みは５月１１日まで●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1491F-1FF1-95CE-59EF-B67D298A2C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1248" y="3046499"/>
            <a:ext cx="1476757" cy="110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658029-93C7-C34A-488D-7EF67D8A5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37" y="4072392"/>
            <a:ext cx="1575723" cy="118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435D595-FC41-4933-9B33-891FD4D120C6}"/>
              </a:ext>
            </a:extLst>
          </p:cNvPr>
          <p:cNvSpPr txBox="1"/>
          <p:nvPr/>
        </p:nvSpPr>
        <p:spPr>
          <a:xfrm>
            <a:off x="660317" y="9122961"/>
            <a:ext cx="6543711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24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令和六年御田植祭の様子は、後日</a:t>
            </a:r>
            <a:r>
              <a:rPr kumimoji="1" lang="en-US" altLang="ja-JP" sz="24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YouTube</a:t>
            </a:r>
            <a:r>
              <a:rPr kumimoji="1" lang="ja-JP" altLang="en-US" sz="24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kumimoji="1" lang="en-US" altLang="ja-JP" sz="2400" dirty="0">
              <a:solidFill>
                <a:srgbClr val="FF0066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4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動画配信致しますのでお楽しみに！</a:t>
            </a:r>
          </a:p>
        </p:txBody>
      </p:sp>
    </p:spTree>
    <p:extLst>
      <p:ext uri="{BB962C8B-B14F-4D97-AF65-F5344CB8AC3E}">
        <p14:creationId xmlns:p14="http://schemas.microsoft.com/office/powerpoint/2010/main" val="351744638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494</Words>
  <Application>Microsoft Office PowerPoint</Application>
  <PresentationFormat>ユーザー設定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HG正楷書体-PRO</vt:lpstr>
      <vt:lpstr>UD Digi Kyokasho NK-B</vt:lpstr>
      <vt:lpstr>UD Digi Kyokasho NK-B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2014-07-29T12:30:16Z</dcterms:created>
  <dcterms:modified xsi:type="dcterms:W3CDTF">2025-03-26T05:23:40Z</dcterms:modified>
</cp:coreProperties>
</file>